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8" r:id="rId10"/>
    <p:sldId id="267" r:id="rId11"/>
    <p:sldId id="272" r:id="rId12"/>
    <p:sldId id="271" r:id="rId13"/>
    <p:sldId id="273" r:id="rId14"/>
    <p:sldId id="274" r:id="rId15"/>
    <p:sldId id="275" r:id="rId16"/>
    <p:sldId id="276" r:id="rId17"/>
    <p:sldId id="278" r:id="rId18"/>
    <p:sldId id="279" r:id="rId19"/>
    <p:sldId id="281" r:id="rId20"/>
    <p:sldId id="282" r:id="rId21"/>
    <p:sldId id="277" r:id="rId22"/>
    <p:sldId id="280" r:id="rId23"/>
    <p:sldId id="283" r:id="rId24"/>
    <p:sldId id="284" r:id="rId25"/>
    <p:sldId id="285" r:id="rId26"/>
    <p:sldId id="286" r:id="rId27"/>
    <p:sldId id="287" r:id="rId28"/>
    <p:sldId id="263" r:id="rId29"/>
    <p:sldId id="264" r:id="rId30"/>
    <p:sldId id="266" r:id="rId31"/>
    <p:sldId id="288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615" autoAdjust="0"/>
    <p:restoredTop sz="86364" autoAdjust="0"/>
  </p:normalViewPr>
  <p:slideViewPr>
    <p:cSldViewPr>
      <p:cViewPr varScale="1">
        <p:scale>
          <a:sx n="88" d="100"/>
          <a:sy n="88" d="100"/>
        </p:scale>
        <p:origin x="-108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pbs.twimg.com/media/D53vxs9WkAAmcTf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3880" cy="1551626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 err="1" smtClean="0"/>
              <a:t>Дрокин</a:t>
            </a:r>
            <a:r>
              <a:rPr lang="ru-RU" altLang="ru-RU" dirty="0" smtClean="0"/>
              <a:t> Денис Кондратьевич</a:t>
            </a:r>
            <a:br>
              <a:rPr lang="ru-RU" altLang="ru-RU" dirty="0" smtClean="0"/>
            </a:br>
            <a:r>
              <a:rPr lang="ru-RU" altLang="ru-RU" sz="3100" dirty="0" smtClean="0"/>
              <a:t>(прадедушка Свирской Виктории)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643050"/>
            <a:ext cx="4326228" cy="483089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10000"/>
              </a:lnSpc>
              <a:buNone/>
              <a:defRPr/>
            </a:pPr>
            <a:r>
              <a:rPr lang="ru-RU" altLang="ru-RU" dirty="0" smtClean="0"/>
              <a:t>В июне 1941 года был призван на службу в Красную Армию. Участвовал в обороне Сталинграда.</a:t>
            </a:r>
            <a:r>
              <a:rPr lang="ru-RU" dirty="0" smtClean="0"/>
              <a:t> Тогда ему было 25 лет. </a:t>
            </a:r>
          </a:p>
          <a:p>
            <a:pPr algn="just">
              <a:lnSpc>
                <a:spcPct val="110000"/>
              </a:lnSpc>
              <a:buNone/>
              <a:defRPr/>
            </a:pPr>
            <a:r>
              <a:rPr lang="ru-RU" dirty="0" smtClean="0"/>
              <a:t>В начале Великой Отечественной войны был назначен шофером в 516 артиллерийском гаубичном полку. В ноябре-декабре 1941 года служил в 45 –м отделении мотострелковой бригады. В мае 1942 переведен в 83-ю отдельную танковую ремонтную бригаду где и прослужил до окончания войны. Демобилизован в запас 20 октября 1945 года. </a:t>
            </a:r>
          </a:p>
          <a:p>
            <a:endParaRPr lang="ru-RU" dirty="0"/>
          </a:p>
        </p:txBody>
      </p:sp>
      <p:pic>
        <p:nvPicPr>
          <p:cNvPr id="4" name="Объект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4" y="1714488"/>
            <a:ext cx="3887787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Прапрадедушки Козловского Матвея </a:t>
            </a:r>
            <a:endParaRPr lang="ru-RU" dirty="0"/>
          </a:p>
        </p:txBody>
      </p:sp>
      <p:pic>
        <p:nvPicPr>
          <p:cNvPr id="38914" name="Picture 2" descr="C:\Users\Пользователь\Desktop\лента памяти\изображение_viber_2020-05-06_11-04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3857652" cy="4214842"/>
          </a:xfrm>
          <a:prstGeom prst="rect">
            <a:avLst/>
          </a:prstGeom>
          <a:noFill/>
        </p:spPr>
      </p:pic>
      <p:pic>
        <p:nvPicPr>
          <p:cNvPr id="38915" name="Picture 3" descr="C:\Users\Пользователь\Desktop\лента памяти\изображение_viber_2020-05-06_11-05-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88"/>
            <a:ext cx="3857604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Прадедушки и прабабушки Мелеховой Светы</a:t>
            </a:r>
            <a:endParaRPr lang="ru-RU" dirty="0"/>
          </a:p>
        </p:txBody>
      </p:sp>
      <p:pic>
        <p:nvPicPr>
          <p:cNvPr id="39938" name="Picture 2" descr="C:\Users\Пользователь\Desktop\лента памяти\изображение_viber_2020-05-04_22-03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3429024" cy="4143404"/>
          </a:xfrm>
          <a:prstGeom prst="rect">
            <a:avLst/>
          </a:prstGeom>
          <a:noFill/>
        </p:spPr>
      </p:pic>
      <p:pic>
        <p:nvPicPr>
          <p:cNvPr id="39939" name="Picture 3" descr="C:\Users\Пользователь\Desktop\лента памяти\изображение_viber_2020-05-04_22-03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71612"/>
            <a:ext cx="378621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C:\Users\Пользователь\Desktop\лента памяти\изображение_viber_2020-05-04_22-03-47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00042"/>
            <a:ext cx="6572296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183880" cy="8372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Соколов Владимир Семёнович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2800" dirty="0" smtClean="0"/>
              <a:t>прадедушка Соколова Миши)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1571612"/>
            <a:ext cx="38576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Год рождения: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1912</a:t>
            </a: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Время поступления на службу: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 23.06.1941</a:t>
            </a: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Место призыва: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Баландинский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РВК, Саратовская обл.,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Баландинский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р-н</a:t>
            </a: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Воинское звание на момент награждения: 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мл. сержант</a:t>
            </a: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Место службы: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 13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орс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иад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Награжден: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 Медаль «За боевые заслуги»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3" descr="C:\Users\Пользователь\Desktop\лента памяти\изображение_viber_2020-04-27_15-10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4071966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Мурынин</a:t>
            </a:r>
            <a:r>
              <a:rPr lang="ru-RU" dirty="0" smtClean="0"/>
              <a:t> Михаил Иванович</a:t>
            </a:r>
            <a:br>
              <a:rPr lang="ru-RU" dirty="0" smtClean="0"/>
            </a:br>
            <a:r>
              <a:rPr lang="ru-RU" sz="3100" dirty="0" smtClean="0"/>
              <a:t>(прапрадедушка Соколова Миши)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928802"/>
            <a:ext cx="3686172" cy="38610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Пропал без вести в 1941г.</a:t>
            </a:r>
            <a:endParaRPr lang="ru-RU" dirty="0"/>
          </a:p>
        </p:txBody>
      </p:sp>
      <p:pic>
        <p:nvPicPr>
          <p:cNvPr id="43010" name="Picture 2" descr="https://sun1-84.userapi.com/obV226II9vZ2ErgWOpP6RIpzkULN0uFkLLYUjg/VXGw4smw_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3857652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35729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Сарваев</a:t>
            </a:r>
            <a:r>
              <a:rPr lang="ru-RU" dirty="0" smtClean="0"/>
              <a:t> </a:t>
            </a:r>
            <a:r>
              <a:rPr lang="ru-RU" dirty="0" err="1" smtClean="0"/>
              <a:t>Файзылхак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(прадедушка </a:t>
            </a:r>
            <a:r>
              <a:rPr lang="ru-RU" sz="3100" dirty="0" err="1" smtClean="0"/>
              <a:t>Сарваевой</a:t>
            </a:r>
            <a:r>
              <a:rPr lang="ru-RU" sz="3100" dirty="0" smtClean="0"/>
              <a:t> Виктории Александровны)</a:t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2071678"/>
            <a:ext cx="4643470" cy="39736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Годы жизни: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1912-1943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Место рождения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Башкирская АССР,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Аскинский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р-н, дер.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Буращево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Дата и место призыва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Аскинский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РВК, Башкирская АССР,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Аскинский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р-н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Последнее место службы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11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осбр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Воинское звание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красноармеец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Причина выбытия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убит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Дата выбытия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25.02.1943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Первичное место захоронения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Ленинградская обл., Всеволожский р-н,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Бумкомбинат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западнее, 1 км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C:\Users\Пользователь\Desktop\лента памяти\изображение_viber_2020-05-05_23-17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3500462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Прадедушки и прабабушки </a:t>
            </a:r>
            <a:r>
              <a:rPr lang="ru-RU" dirty="0" err="1" smtClean="0"/>
              <a:t>Сарваевой</a:t>
            </a:r>
            <a:r>
              <a:rPr lang="ru-RU" dirty="0" smtClean="0"/>
              <a:t> Виктории Александровны</a:t>
            </a:r>
            <a:endParaRPr lang="ru-RU" dirty="0"/>
          </a:p>
        </p:txBody>
      </p:sp>
      <p:pic>
        <p:nvPicPr>
          <p:cNvPr id="48130" name="Picture 2" descr="C:\Users\Пользователь\Desktop\лента памяти\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3929090" cy="2071702"/>
          </a:xfrm>
          <a:prstGeom prst="rect">
            <a:avLst/>
          </a:prstGeom>
          <a:noFill/>
        </p:spPr>
      </p:pic>
      <p:pic>
        <p:nvPicPr>
          <p:cNvPr id="48131" name="Picture 3" descr="C:\Users\Пользователь\Desktop\лента памяти\изображение_viber_2020-05-05_23-13-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857628"/>
            <a:ext cx="3929090" cy="2071702"/>
          </a:xfrm>
          <a:prstGeom prst="rect">
            <a:avLst/>
          </a:prstGeom>
          <a:noFill/>
        </p:spPr>
      </p:pic>
      <p:pic>
        <p:nvPicPr>
          <p:cNvPr id="48132" name="Picture 4" descr="C:\Users\Пользователь\Desktop\лента памяти\изображение_viber_2020-05-05_23-13-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785926"/>
            <a:ext cx="4143404" cy="2143140"/>
          </a:xfrm>
          <a:prstGeom prst="rect">
            <a:avLst/>
          </a:prstGeom>
          <a:noFill/>
        </p:spPr>
      </p:pic>
      <p:pic>
        <p:nvPicPr>
          <p:cNvPr id="48133" name="Picture 5" descr="C:\Users\Пользователь\Desktop\лента памяти\изображение_viber_2020-05-05_23-13-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929066"/>
            <a:ext cx="4143404" cy="2000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Яшин Филипп Егорович</a:t>
            </a:r>
            <a:br>
              <a:rPr lang="ru-RU" dirty="0" smtClean="0"/>
            </a:br>
            <a:r>
              <a:rPr lang="ru-RU" dirty="0" smtClean="0"/>
              <a:t>(прапрадед Яшина Степана)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714488"/>
            <a:ext cx="4329114" cy="421484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Годы жизни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1908-1996.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в Курской(ныне Белгородской) области 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Ново-Оскольском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районе селе Богородском.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Был призван на фронт 1 августа 1941 г. в 6 армию.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Попал в плен в сентябре 1941 года, был освобождён и отправлен в запасной стрелковой полк, а потом на фронт. Принимал участие в форсировании "гнилого моря" Сиваш.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Воевал до сентября 1945. Имеет боевые награды и благодарственное письмо от Сталина за форсирования залива Сиваш.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C:\Users\Пользователь\Desktop\лента памяти\изображение_viber_2020-05-03_08-45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3500462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8579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Гайдаш</a:t>
            </a:r>
            <a:r>
              <a:rPr lang="ru-RU" dirty="0" smtClean="0"/>
              <a:t> Артем </a:t>
            </a:r>
            <a:r>
              <a:rPr lang="ru-RU" dirty="0" err="1" smtClean="0"/>
              <a:t>Карпович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(прапрадед Яшина Степана)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857364"/>
            <a:ext cx="4429156" cy="392909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 рождения: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1914 г.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рождения: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Курская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область,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Великомихайловский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Служил в 135 стрелковом полку.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Прошёл всю войну умер 9 мая 1945 г. в госпитале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Бартенштейн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Кенингбергский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округ. Восточная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прусия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C:\Users\Пользователь\Desktop\лента памяти\изображение_viber_2020-05-03_11-26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00240"/>
            <a:ext cx="3500462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14298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«Жив человек, пока память жива…»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001056" cy="44291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Война - это страшное время проявления мужества. Каждый советский человек считал своим долгом помочь стране встав на защиту рубежей.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Уже прошло 75 лет, как закончилась Великая Отечественная война. Время неумолимо идёт вперед. Мало осталось тех, кто лично участвовал в Великой Отечественной Войне или тех, кто пережил все тяготы войны в тылу. Наш долг сохранить память в лицах о всех родных, кто участвовал в Великой Отечественной и кто был в тылу. Дети должны знать своих героев!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Кисиленко</a:t>
            </a:r>
            <a:r>
              <a:rPr lang="ru-RU" dirty="0" smtClean="0"/>
              <a:t> Павел Антонович</a:t>
            </a:r>
            <a:br>
              <a:rPr lang="ru-RU" dirty="0" smtClean="0"/>
            </a:br>
            <a:r>
              <a:rPr lang="ru-RU" dirty="0" smtClean="0"/>
              <a:t>(прапрадед Яшина Степана)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000240"/>
            <a:ext cx="6715172" cy="34021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Родился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1916 г. в Курской области,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Великомихайловский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район, селе Барсуки. Ушел на фронт 24.06.1941 г. Красноармеец. Попал в плен 11.03.1942, умер 16.12.1943 в плену.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Селезнев Иван Александрович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2800" dirty="0" smtClean="0"/>
              <a:t>прадедушка Маковой Дарьи)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1500174"/>
            <a:ext cx="4286280" cy="4429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Родился в 1921г.,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Воинское звание: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подполковник военно -воздушных сил, участник Великой отечественной войны, летчик-истребитель.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звании ст. лейтенанта прошел войну от Кавказа до Кенигсберга, в 1944г был ранен. Уничтожил 8 вражеских самолетов. Боевые соратники всегда вспоминали его как невероятно смелого, отважного и опытного летчика, он всегда первым мчался в бой.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Награжден: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орденом Красной Звезды, орденом Красного знамени, орденом Отечественной войны, медалью «За боевые заслуги» ,медалью « За взятие Кенигсберга», медалью « За оборону Кавказа», медалью « За Победу над Германией в Великой Отечественной войне».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4" name="Picture 4" descr="https://sun1-29.userapi.com/IkvWbXicgrPaVaEnGvKfuOfQo5AkO9k5uAw37g/nsWOUYHxqS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342899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3880" cy="7486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Виктор Иосифович </a:t>
            </a:r>
            <a:r>
              <a:rPr lang="ru-RU" dirty="0" err="1" smtClean="0"/>
              <a:t>Рубайло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(дедушка Дунаевой Зои Ивановны)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2071678"/>
            <a:ext cx="3969038" cy="37147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Годы жизни:</a:t>
            </a:r>
            <a:r>
              <a:rPr lang="ru-RU" b="1" dirty="0" smtClean="0"/>
              <a:t>1926-2009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Место рождения: </a:t>
            </a:r>
            <a:r>
              <a:rPr lang="ru-RU" b="1" dirty="0" smtClean="0"/>
              <a:t>г. Волгоград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Воинское звание: нет данных</a:t>
            </a:r>
          </a:p>
          <a:p>
            <a:pPr>
              <a:buNone/>
            </a:pPr>
            <a:r>
              <a:rPr lang="ru-RU" dirty="0" smtClean="0"/>
              <a:t>Награда</a:t>
            </a:r>
          </a:p>
          <a:p>
            <a:pPr>
              <a:buNone/>
            </a:pPr>
            <a:r>
              <a:rPr lang="ru-RU" dirty="0" smtClean="0"/>
              <a:t>Чем награждён: </a:t>
            </a:r>
            <a:r>
              <a:rPr lang="ru-RU" b="1" dirty="0" smtClean="0"/>
              <a:t>Орден Отечественной войны I степени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Дата представления к награде: </a:t>
            </a:r>
            <a:r>
              <a:rPr lang="ru-RU" b="1" dirty="0" smtClean="0"/>
              <a:t>06.04.1985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02" name="Picture 2" descr="C:\Users\Пользователь\Desktop\лента памяти\изображение_viber_2020-05-08_11-41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3857652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Пользователь\Desktop\лента памяти\изображение_viber_2020-05-08_11-41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72463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Жук Роман Васильевич</a:t>
            </a:r>
            <a:br>
              <a:rPr lang="ru-RU" dirty="0" smtClean="0"/>
            </a:br>
            <a:r>
              <a:rPr lang="ru-RU" sz="3100" dirty="0" smtClean="0"/>
              <a:t>(прапрадедушка </a:t>
            </a:r>
            <a:r>
              <a:rPr lang="ru-RU" sz="3100" dirty="0" err="1" smtClean="0"/>
              <a:t>Пресняковой</a:t>
            </a:r>
            <a:r>
              <a:rPr lang="ru-RU" sz="3100" dirty="0" smtClean="0"/>
              <a:t> Маши)</a:t>
            </a:r>
            <a:endParaRPr lang="ru-RU" sz="3100" dirty="0"/>
          </a:p>
        </p:txBody>
      </p:sp>
      <p:pic>
        <p:nvPicPr>
          <p:cNvPr id="53251" name="Picture 3" descr="C:\Users\Пользователь\Desktop\лента памяти\изображение_viber_2020-05-01_12-50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71612"/>
            <a:ext cx="4714908" cy="4095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86874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5298" name="Picture 2" descr="C:\Users\Пользователь\Desktop\лента памяти\изображение_viber_2020-05-01_12-50-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Прапрадед Филипповской Вики</a:t>
            </a:r>
            <a:endParaRPr lang="ru-RU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8001056" cy="44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Гайдук Василь Васильевич</a:t>
            </a:r>
            <a:br>
              <a:rPr lang="ru-RU" dirty="0" smtClean="0"/>
            </a:br>
            <a:r>
              <a:rPr lang="ru-RU" sz="2700" dirty="0" smtClean="0"/>
              <a:t>(прадедушка </a:t>
            </a:r>
            <a:r>
              <a:rPr lang="ru-RU" sz="2700" dirty="0" err="1" smtClean="0"/>
              <a:t>Камянских</a:t>
            </a:r>
            <a:r>
              <a:rPr lang="ru-RU" sz="2700" dirty="0" smtClean="0"/>
              <a:t> Насти и Кристины)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357298"/>
            <a:ext cx="5000660" cy="49292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 рождения: 1925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Воевал Василий Васильевич в артиллерийском истребительном противотанковом батальоне. Очень опасной была служба в этих частях.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наступательных боях с 12 по 22 декабря 1943 года разведчик-наблюдатель Василий Гайдук получил свою первую боевую награду - медаль «За отвагу».</a:t>
            </a:r>
          </a:p>
        </p:txBody>
      </p:sp>
      <p:pic>
        <p:nvPicPr>
          <p:cNvPr id="31746" name="Picture 2" descr="C:\Users\Пользователь\Desktop\лента памяти\изображение_viber_2020-05-07_10-59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314327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оборонительных боях за Севастополь Василий Васильевич был тяжело ранен, лечился в госпитале в Грузии. После восьмимесячного лечения был демобилизован и вернулся домой инвалидом. До самой пенсии работал столяром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Новотаволжанском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сахарном заводе. Пять лет назад ветеран переехал жить в  село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Шебекинского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р-на ближе к дочери. Фронтовые раны дают о себе знать. Сейчас Василий Васильевич проходит лечение после операции на ноге. Он стойко переносит все трудности и полон оптимизма.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429652" cy="105156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Скибин Иван Гаврилович</a:t>
            </a:r>
            <a:br>
              <a:rPr lang="ru-RU" sz="3100" dirty="0" smtClean="0"/>
            </a:br>
            <a:r>
              <a:rPr lang="ru-RU" sz="2800" dirty="0" smtClean="0"/>
              <a:t>(прадедушка </a:t>
            </a:r>
            <a:r>
              <a:rPr lang="ru-RU" sz="2800" dirty="0" err="1" smtClean="0"/>
              <a:t>Костюкова</a:t>
            </a:r>
            <a:r>
              <a:rPr lang="ru-RU" sz="2800" dirty="0" smtClean="0"/>
              <a:t> Влада)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785926"/>
            <a:ext cx="4357718" cy="15001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Звание: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гвардии старшина</a:t>
            </a: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Годы жизни: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20.03.1920 г. - 12.11.2001 г.</a:t>
            </a: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Награжден: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медалями" За боевые заслуги", "За отвагу". 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Скибин Иван Гаврило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3429024" cy="41434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4071942"/>
            <a:ext cx="40005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Пятнадцать ему было, когда он в первые переступил порог кузницы. Потом армия и война.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426666" cy="9629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Гранкин</a:t>
            </a:r>
            <a:r>
              <a:rPr lang="ru-RU" dirty="0" smtClean="0"/>
              <a:t> Алексей Трофимович</a:t>
            </a:r>
            <a:br>
              <a:rPr lang="ru-RU" dirty="0" smtClean="0"/>
            </a:br>
            <a:r>
              <a:rPr lang="ru-RU" sz="3100" dirty="0" smtClean="0"/>
              <a:t>(дедушка Кузнецовой Натальи Викторовны)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4643438" y="1785926"/>
            <a:ext cx="3929090" cy="3286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Дата рождения: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1927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Место рождения: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Белгородская обл.,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р-н, 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Непхаево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Награждён: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Орден Отечественной войны II степени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C:\Users\Пользователь\Desktop\лента памяти\изображение_viber_2020-05-08_14-43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407196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43372" y="428604"/>
            <a:ext cx="44291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Воспоминания о школе не совсем радостные: учились только тогда, когда было тепло, тетрадей не было, бумаги не найдешь, не было и учебной литературы. Когда закончил четыре класса, началась Великая Отечественная война. Семья жила бедно. Отец Участвовал в четырех войнах: Финской, Германской, Японской и Отечественной. Отец вернулся с фронта инвалидом. Алексея Трофимовича призвали в армию 21.11. 44 Служил он в 49 запасном стрелковом полку с 1944 по 1945 год. С 1945 по 1946 год был в 631 стрелковом полку. С мая 1946 года по декабрь 1946 год был переведен в 707 стрелковый полк. С декабря 1946 года по июнь 1947 года занимал должность артиллерийского пулеметчика. С июля 1947 года полк был переформирован в воинскую часть 15794. Проходил службу в этом полку до 1951 года.</a:t>
            </a:r>
          </a:p>
          <a:p>
            <a:endParaRPr lang="ru-RU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342902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571480"/>
            <a:ext cx="4826294" cy="5429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В 1945 году с августа по сентябрь участвовал в Великой Отечественной войне: воевал на первом дальневосточном фронте в 631 стрелковой дивизии в составе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станно-пулеметчика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Участвовал в боевых действиях над Японией, где питание, одежда, обувь были неудачными. Было так, что сваришь картофель, а он как резина, бульон похлебаешь, а картошку выкинешь. Сутки на передовой, а потом меняют». Алексей Трофимович имеет награды: медаль «За победу над Японией», «За победу в Великой Отечественной войне», ряд юбилейных орденов и медалей. Известие об окончании Отечественной войны встретил на территории Китая. После войны работал в локомотивном депо в городе Белгороде. Был слесарем, старшим слесарем, старшим бригадиром, мастером. И в 1987 году пошел на заслуженный отдых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 descr="C:\Users\Пользователь\Desktop\лента памяти\изображение_viber_2020-05-08_14-43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3714776" cy="4572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183880" cy="53578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...Первый бой под Брянском, потом десятки других. Дедушка часто вспоминал эпизоды всплывали  в памяти один за другим: Ночь, река - роте дан приказ возводить понтонный мост для переправы частей Красной Армии. Времени отпущено мало - до рассвета люди и техника должны быть на другом берегу. Бойцы работали, забыв про сон и отдых, под непрерывным обстрелом вражеских орудий. За два часа до рассвета по мосту пошли первые люди и пушки.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...1942 год. Враг рвался к Сталинграду. В один из дней по особому приказу командования, мой дедушка, гвардии старшина-сапер со своими бойцами направляется в район железнодорожных станций 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ливская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 Морозовская с задачей заминировать проход, чтобы не дать возможности немецким танкам прорваться к Волге. О том как блестяще был выполнен этот приказ, сказано в одном из Сообщений Советского Информбюро: "танки на Н-ском участке фронта не прошли." 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   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груди у дедушки заблестели боевые награды: медали " За боевые заслуги", "За отвагу". 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183880" cy="105156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Рассомакин</a:t>
            </a:r>
            <a:r>
              <a:rPr lang="ru-RU" sz="2800" dirty="0" smtClean="0"/>
              <a:t> Афанасий Михайлович</a:t>
            </a:r>
            <a:br>
              <a:rPr lang="ru-RU" sz="2800" dirty="0" smtClean="0"/>
            </a:br>
            <a:r>
              <a:rPr lang="ru-RU" sz="2800" dirty="0" smtClean="0"/>
              <a:t>(прадедушка Кривошеевой Саши)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643050"/>
            <a:ext cx="4500594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Годы жизни: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1910г.р.</a:t>
            </a: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Родился: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с.Некрасово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Курской обл.)</a:t>
            </a: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Звание: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старшина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Пользователь\Desktop\лента памяти\изображение_viber_2020-05-03_13-21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3500462" cy="42148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00562" y="2857496"/>
            <a:ext cx="40005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Награждён: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медалью «За победу над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Германие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Великой Отечественной войне 1941-1945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знаком «25 лет победы в Великой Отечественной войне».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Курчевский</a:t>
            </a:r>
            <a:r>
              <a:rPr lang="ru-RU" dirty="0" smtClean="0"/>
              <a:t> Тарас Степанович</a:t>
            </a:r>
            <a:br>
              <a:rPr lang="ru-RU" dirty="0" smtClean="0"/>
            </a:br>
            <a:r>
              <a:rPr lang="ru-RU" sz="3100" dirty="0" smtClean="0"/>
              <a:t>(прапрадед </a:t>
            </a:r>
            <a:r>
              <a:rPr lang="ru-RU" sz="3100" dirty="0" err="1" smtClean="0"/>
              <a:t>Сиверенко</a:t>
            </a:r>
            <a:r>
              <a:rPr lang="ru-RU" sz="3100" dirty="0" smtClean="0"/>
              <a:t> Маши)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785926"/>
            <a:ext cx="4111914" cy="41879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Годы жизни: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1896-1963. </a:t>
            </a: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Призван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22.01.1942 г. </a:t>
            </a: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Место призыва: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Волоконовский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РВК,Курская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обл.,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Волоконовский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р-н.</a:t>
            </a: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Звание: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рядовой. </a:t>
            </a: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Награжден: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медалями "За боевые заслуги", "За оборону Ленинграда"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Пользователь\Desktop\лента памяти\изображение_viber_2020-05-05_15-25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357190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Матвеев Юрий </a:t>
            </a:r>
            <a:r>
              <a:rPr lang="ru-RU" sz="3100" dirty="0" smtClean="0"/>
              <a:t>Михайлович</a:t>
            </a:r>
            <a:br>
              <a:rPr lang="ru-RU" sz="3100" dirty="0" smtClean="0"/>
            </a:br>
            <a:r>
              <a:rPr lang="ru-RU" sz="3100" dirty="0" smtClean="0"/>
              <a:t>(прадедушка Морозовой Даши) 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714488"/>
            <a:ext cx="3571900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Годы жизни: 1927-2014</a:t>
            </a: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Моряк Дальневосточного флота</a:t>
            </a:r>
            <a:endParaRPr lang="ru-RU" sz="2100" dirty="0"/>
          </a:p>
        </p:txBody>
      </p:sp>
      <p:pic>
        <p:nvPicPr>
          <p:cNvPr id="30722" name="Picture 2" descr="C:\Users\Пользователь\Desktop\лента памяти\изображение_viber_2020-05-07_10-59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4000528" cy="4203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7486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Грищенко Тимофей Иванович</a:t>
            </a:r>
            <a:br>
              <a:rPr lang="ru-RU" dirty="0" smtClean="0"/>
            </a:br>
            <a:r>
              <a:rPr lang="ru-RU" sz="3100" dirty="0" smtClean="0"/>
              <a:t>(прадедушка </a:t>
            </a:r>
            <a:r>
              <a:rPr lang="ru-RU" sz="3100" dirty="0" err="1" smtClean="0"/>
              <a:t>Сиверенко</a:t>
            </a:r>
            <a:r>
              <a:rPr lang="ru-RU" sz="3100" dirty="0" smtClean="0"/>
              <a:t> Маши)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714488"/>
            <a:ext cx="4357686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Годы жизни: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1897-1943</a:t>
            </a: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Призван: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Курская область,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Корочанский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р-н, с. Самойловка.</a:t>
            </a: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Место службы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114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осбр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должность санитар 4-го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ОБ-на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Убит 23.02.1943 г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Калининская обл.,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Оленинский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р-н, д.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Смольково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восточнее, в лесу. Захоронен в братской могиле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Оленинский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р-н, д.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Гусево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Users\Пользователь\Desktop\лента памяти\изображение_viber_2020-05-07_11-06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357190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Пользователь\Desktop\лента памяти\изображение_viber_2020-05-04_10-35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362</TotalTime>
  <Words>1125</Words>
  <Application>Microsoft Office PowerPoint</Application>
  <PresentationFormat>Экран (4:3)</PresentationFormat>
  <Paragraphs>90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Аспект</vt:lpstr>
      <vt:lpstr>Презентация PowerPoint</vt:lpstr>
      <vt:lpstr>«Жив человек, пока память жива…» </vt:lpstr>
      <vt:lpstr>Скибин Иван Гаврилович (прадедушка Костюкова Влада)</vt:lpstr>
      <vt:lpstr>Презентация PowerPoint</vt:lpstr>
      <vt:lpstr>Рассомакин Афанасий Михайлович (прадедушка Кривошеевой Саши)</vt:lpstr>
      <vt:lpstr>Курчевский Тарас Степанович (прапрадед Сиверенко Маши)</vt:lpstr>
      <vt:lpstr>Матвеев Юрий Михайлович (прадедушка Морозовой Даши) </vt:lpstr>
      <vt:lpstr>Грищенко Тимофей Иванович (прадедушка Сиверенко Маши)</vt:lpstr>
      <vt:lpstr>Презентация PowerPoint</vt:lpstr>
      <vt:lpstr>Дрокин Денис Кондратьевич (прадедушка Свирской Виктории)</vt:lpstr>
      <vt:lpstr>Прапрадедушки Козловского Матвея </vt:lpstr>
      <vt:lpstr>Прадедушки и прабабушки Мелеховой Светы</vt:lpstr>
      <vt:lpstr>Презентация PowerPoint</vt:lpstr>
      <vt:lpstr>Соколов Владимир Семёнович  (прадедушка Соколова Миши)</vt:lpstr>
      <vt:lpstr>Мурынин Михаил Иванович (прапрадедушка Соколова Миши)</vt:lpstr>
      <vt:lpstr>Сарваев Файзылхак (прадедушка Сарваевой Виктории Александровны) </vt:lpstr>
      <vt:lpstr>Прадедушки и прабабушки Сарваевой Виктории Александровны</vt:lpstr>
      <vt:lpstr>Яшин Филипп Егорович (прапрадед Яшина Степана)</vt:lpstr>
      <vt:lpstr>Гайдаш Артем Карпович (прапрадед Яшина Степана)</vt:lpstr>
      <vt:lpstr>Кисиленко Павел Антонович (прапрадед Яшина Степана)</vt:lpstr>
      <vt:lpstr>Селезнев Иван Александрович (прадедушка Маковой Дарьи)</vt:lpstr>
      <vt:lpstr>Виктор Иосифович Рубайло (дедушка Дунаевой Зои Ивановны)</vt:lpstr>
      <vt:lpstr>Презентация PowerPoint</vt:lpstr>
      <vt:lpstr>Жук Роман Васильевич (прапрадедушка Пресняковой Маши)</vt:lpstr>
      <vt:lpstr>Презентация PowerPoint</vt:lpstr>
      <vt:lpstr>Презентация PowerPoint</vt:lpstr>
      <vt:lpstr>Прапрадед Филипповской Вики</vt:lpstr>
      <vt:lpstr>Гайдук Василь Васильевич (прадедушка Камянских Насти и Кристины)</vt:lpstr>
      <vt:lpstr>Презентация PowerPoint</vt:lpstr>
      <vt:lpstr>Гранкин Алексей Трофимович (дедушка Кузнецовой Натальи Викторовны)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003</cp:lastModifiedBy>
  <cp:revision>47</cp:revision>
  <dcterms:created xsi:type="dcterms:W3CDTF">2020-05-08T11:05:18Z</dcterms:created>
  <dcterms:modified xsi:type="dcterms:W3CDTF">2020-05-19T08:12:21Z</dcterms:modified>
</cp:coreProperties>
</file>